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8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60"/>
  </p:normalViewPr>
  <p:slideViewPr>
    <p:cSldViewPr snapToGrid="0">
      <p:cViewPr varScale="1">
        <p:scale>
          <a:sx n="83" d="100"/>
          <a:sy n="83" d="100"/>
        </p:scale>
        <p:origin x="22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6858508" cy="9144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1450" y="2415818"/>
            <a:ext cx="3981650" cy="2020711"/>
          </a:xfrm>
        </p:spPr>
        <p:txBody>
          <a:bodyPr anchor="b">
            <a:noAutofit/>
          </a:bodyPr>
          <a:lstStyle>
            <a:lvl1pPr algn="ctr">
              <a:defRPr sz="36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1450" y="4797770"/>
            <a:ext cx="3981650" cy="1836868"/>
          </a:xfrm>
        </p:spPr>
        <p:txBody>
          <a:bodyPr anchor="t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49063" y="6739470"/>
            <a:ext cx="504957" cy="372533"/>
          </a:xfrm>
        </p:spPr>
        <p:txBody>
          <a:bodyPr/>
          <a:lstStyle/>
          <a:p>
            <a:fld id="{1DFECABA-45A8-45F9-8374-BA9A3A9D72C9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1451" y="6739470"/>
            <a:ext cx="3048645" cy="372533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988" y="6739470"/>
            <a:ext cx="310112" cy="372533"/>
          </a:xfrm>
        </p:spPr>
        <p:txBody>
          <a:bodyPr/>
          <a:lstStyle/>
          <a:p>
            <a:fld id="{B208AE9A-E182-4EA6-8AD4-3BE8E453ED7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514869" y="4628439"/>
            <a:ext cx="383481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7033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649" y="6420553"/>
            <a:ext cx="5099051" cy="755651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9695" y="1377245"/>
            <a:ext cx="5318612" cy="4481692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649" y="7176204"/>
            <a:ext cx="5099051" cy="658283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CABA-45A8-45F9-8374-BA9A3A9D72C9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8AE9A-E182-4EA6-8AD4-3BE8E453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66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649" y="1209164"/>
            <a:ext cx="5099051" cy="4130480"/>
          </a:xfrm>
        </p:spPr>
        <p:txBody>
          <a:bodyPr anchor="ctr">
            <a:normAutofit/>
          </a:bodyPr>
          <a:lstStyle>
            <a:lvl1pPr algn="ctr">
              <a:defRPr sz="2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649" y="5700888"/>
            <a:ext cx="5099052" cy="213360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CABA-45A8-45F9-8374-BA9A3A9D72C9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8AE9A-E182-4EA6-8AD4-3BE8E453ED7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58849" y="5520265"/>
            <a:ext cx="4954819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069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750" y="1309509"/>
            <a:ext cx="4800188" cy="3160891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00150" y="4470399"/>
            <a:ext cx="4419599" cy="869244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35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647" y="5791201"/>
            <a:ext cx="5099054" cy="204328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CABA-45A8-45F9-8374-BA9A3A9D72C9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8AE9A-E182-4EA6-8AD4-3BE8E453ED7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37477" y="1207150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54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5128" y="3770494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54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958849" y="5520265"/>
            <a:ext cx="494665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2399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652" y="4411441"/>
            <a:ext cx="5099046" cy="1958400"/>
          </a:xfrm>
        </p:spPr>
        <p:txBody>
          <a:bodyPr anchor="b">
            <a:normAutofit/>
          </a:bodyPr>
          <a:lstStyle>
            <a:lvl1pPr algn="l">
              <a:defRPr sz="2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651" y="6369841"/>
            <a:ext cx="5099048" cy="11472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CABA-45A8-45F9-8374-BA9A3A9D72C9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8AE9A-E182-4EA6-8AD4-3BE8E453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831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7062" y="1309510"/>
            <a:ext cx="4743876" cy="2991557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882651" y="4852416"/>
            <a:ext cx="5099048" cy="1182624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649" y="6039556"/>
            <a:ext cx="5099052" cy="1794933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chemeClr val="tx1"/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CABA-45A8-45F9-8374-BA9A3A9D72C9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8AE9A-E182-4EA6-8AD4-3BE8E453ED7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58546" y="1195860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37348" y="3476971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958849" y="4572000"/>
            <a:ext cx="494665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5043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649" y="1309509"/>
            <a:ext cx="5099051" cy="305928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4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882651" y="4754880"/>
            <a:ext cx="5099048" cy="120700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649" y="5960534"/>
            <a:ext cx="5099051" cy="1873956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chemeClr val="tx1"/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CABA-45A8-45F9-8374-BA9A3A9D72C9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8AE9A-E182-4EA6-8AD4-3BE8E453ED7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58852" y="4572000"/>
            <a:ext cx="4954816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47066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2649" y="3320181"/>
            <a:ext cx="5099052" cy="4514311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CABA-45A8-45F9-8374-BA9A3A9D72C9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8AE9A-E182-4EA6-8AD4-3BE8E453ED78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958850" y="3139560"/>
            <a:ext cx="495481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51727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67500" y="1209165"/>
            <a:ext cx="1214198" cy="66253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2651" y="1209165"/>
            <a:ext cx="3686632" cy="6625324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CABA-45A8-45F9-8374-BA9A3A9D72C9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8AE9A-E182-4EA6-8AD4-3BE8E453ED78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4684134" y="1209165"/>
            <a:ext cx="0" cy="6625324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8272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958849" y="3141680"/>
            <a:ext cx="494665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CABA-45A8-45F9-8374-BA9A3A9D72C9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8AE9A-E182-4EA6-8AD4-3BE8E453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89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849" y="2188551"/>
            <a:ext cx="4946651" cy="2430019"/>
          </a:xfrm>
        </p:spPr>
        <p:txBody>
          <a:bodyPr anchor="b">
            <a:normAutofit/>
          </a:bodyPr>
          <a:lstStyle>
            <a:lvl1pPr algn="ctr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8849" y="4979813"/>
            <a:ext cx="4946651" cy="1453353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CABA-45A8-45F9-8374-BA9A3A9D72C9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8AE9A-E182-4EA6-8AD4-3BE8E453ED78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958850" y="4799189"/>
            <a:ext cx="494665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7465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958849" y="3141680"/>
            <a:ext cx="494665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649" y="1220450"/>
            <a:ext cx="5099051" cy="17384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2650" y="3316224"/>
            <a:ext cx="2503170" cy="459638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3864" y="3316224"/>
            <a:ext cx="2503170" cy="459638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CABA-45A8-45F9-8374-BA9A3A9D72C9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8AE9A-E182-4EA6-8AD4-3BE8E453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204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651" y="3544711"/>
            <a:ext cx="2503170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2651" y="4324351"/>
            <a:ext cx="2503170" cy="360883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1374" y="3544711"/>
            <a:ext cx="2503170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1374" y="4324351"/>
            <a:ext cx="2503170" cy="360883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CABA-45A8-45F9-8374-BA9A3A9D72C9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8AE9A-E182-4EA6-8AD4-3BE8E453ED78}" type="slidenum">
              <a:rPr lang="en-US" smtClean="0"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958849" y="3139560"/>
            <a:ext cx="494665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4719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649" y="1220450"/>
            <a:ext cx="5099051" cy="17384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CABA-45A8-45F9-8374-BA9A3A9D72C9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8AE9A-E182-4EA6-8AD4-3BE8E453ED78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958849" y="3139560"/>
            <a:ext cx="494665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5197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CABA-45A8-45F9-8374-BA9A3A9D72C9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8AE9A-E182-4EA6-8AD4-3BE8E453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73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648" y="1851379"/>
            <a:ext cx="1902599" cy="1828800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0047" y="1309510"/>
            <a:ext cx="2891654" cy="652498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648" y="4041420"/>
            <a:ext cx="1902599" cy="3251205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CABA-45A8-45F9-8374-BA9A3A9D72C9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8AE9A-E182-4EA6-8AD4-3BE8E453ED78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958849" y="3883377"/>
            <a:ext cx="1750196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7963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649" y="2511776"/>
            <a:ext cx="2724152" cy="1828800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02" y="1377244"/>
            <a:ext cx="2197097" cy="6389515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649" y="4340576"/>
            <a:ext cx="2724151" cy="243840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CABA-45A8-45F9-8374-BA9A3A9D72C9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8AE9A-E182-4EA6-8AD4-3BE8E453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67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" y="0"/>
            <a:ext cx="6864350" cy="9144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2649" y="1220450"/>
            <a:ext cx="5099051" cy="173848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649" y="3320181"/>
            <a:ext cx="5099052" cy="45933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67503" y="7947378"/>
            <a:ext cx="861212" cy="3725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DFECABA-45A8-45F9-8374-BA9A3A9D72C9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82649" y="7947378"/>
            <a:ext cx="3828500" cy="3725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85068" y="7947378"/>
            <a:ext cx="296633" cy="3725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208AE9A-E182-4EA6-8AD4-3BE8E453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3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342900" rtl="0" eaLnBrk="1" latinLnBrk="0" hangingPunct="1">
        <a:spcBef>
          <a:spcPct val="0"/>
        </a:spcBef>
        <a:buNone/>
        <a:defRPr sz="3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sz="15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sz="135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sz="12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sz="105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sz="105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sz="105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sz="105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115000"/>
        <a:buFont typeface="Arial"/>
        <a:buChar char="•"/>
        <a:defRPr sz="105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eb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BBE10EA-D2D1-4898-B51D-BB955F4B5C34}"/>
              </a:ext>
            </a:extLst>
          </p:cNvPr>
          <p:cNvSpPr txBox="1"/>
          <p:nvPr/>
        </p:nvSpPr>
        <p:spPr>
          <a:xfrm>
            <a:off x="461469" y="630429"/>
            <a:ext cx="5958786" cy="784830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1219170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altLang="en-US" sz="1400" dirty="0">
                <a:solidFill>
                  <a:srgbClr val="002060"/>
                </a:solidFill>
                <a:latin typeface="Arial" panose="020B0604020202020204" pitchFamily="34" charset="0"/>
                <a:cs typeface="A Nazanin" panose="00000400000000000000" pitchFamily="2" charset="-78"/>
              </a:rPr>
              <a:t>باسمه تعالی</a:t>
            </a:r>
          </a:p>
          <a:p>
            <a:pPr algn="ctr" defTabSz="1219170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1400" dirty="0">
                <a:latin typeface="Times New Roman" panose="02020603050405020304" pitchFamily="18" charset="0"/>
                <a:ea typeface="Times New Roman" panose="02020603050405020304" pitchFamily="18" charset="0"/>
                <a:cs typeface="A Nazanin" panose="00000400000000000000" pitchFamily="2" charset="-78"/>
              </a:rPr>
              <a:t>مشخصات </a:t>
            </a:r>
            <a:r>
              <a:rPr lang="fa-IR" sz="1400" dirty="0">
                <a:latin typeface="Times New Roman" panose="02020603050405020304" pitchFamily="18" charset="0"/>
                <a:ea typeface="Times New Roman" panose="02020603050405020304" pitchFamily="18" charset="0"/>
                <a:cs typeface="A Nazanin" panose="00000400000000000000" pitchFamily="2" charset="-78"/>
              </a:rPr>
              <a:t>رساله/</a:t>
            </a:r>
            <a:r>
              <a:rPr lang="ar-SA" sz="1400" dirty="0">
                <a:latin typeface="Times New Roman" panose="02020603050405020304" pitchFamily="18" charset="0"/>
                <a:ea typeface="Times New Roman" panose="02020603050405020304" pitchFamily="18" charset="0"/>
                <a:cs typeface="A Nazanin" panose="00000400000000000000" pitchFamily="2" charset="-78"/>
              </a:rPr>
              <a:t>پايان نامه تحصيلي</a:t>
            </a:r>
            <a:endParaRPr lang="fa-IR" sz="1400" dirty="0">
              <a:latin typeface="Times New Roman" panose="02020603050405020304" pitchFamily="18" charset="0"/>
              <a:ea typeface="Times New Roman" panose="02020603050405020304" pitchFamily="18" charset="0"/>
              <a:cs typeface="A Nazanin" panose="00000400000000000000" pitchFamily="2" charset="-78"/>
            </a:endParaRPr>
          </a:p>
          <a:p>
            <a:pPr algn="ctr" defTabSz="1219170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1400" dirty="0">
                <a:latin typeface="Times New Roman" panose="02020603050405020304" pitchFamily="18" charset="0"/>
                <a:ea typeface="Times New Roman" panose="02020603050405020304" pitchFamily="18" charset="0"/>
                <a:cs typeface="A Nazanin" panose="00000400000000000000" pitchFamily="2" charset="-78"/>
              </a:rPr>
              <a:t> دانشجويان</a:t>
            </a:r>
            <a:r>
              <a:rPr lang="fa-IR" sz="1400" dirty="0">
                <a:latin typeface="Times New Roman" panose="02020603050405020304" pitchFamily="18" charset="0"/>
                <a:ea typeface="Times New Roman" panose="02020603050405020304" pitchFamily="18" charset="0"/>
                <a:cs typeface="A Nazanin" panose="00000400000000000000" pitchFamily="2" charset="-78"/>
              </a:rPr>
              <a:t> </a:t>
            </a:r>
            <a:r>
              <a:rPr lang="ar-SA" sz="1400" dirty="0">
                <a:latin typeface="Times New Roman" panose="02020603050405020304" pitchFamily="18" charset="0"/>
                <a:ea typeface="Times New Roman" panose="02020603050405020304" pitchFamily="18" charset="0"/>
                <a:cs typeface="A Nazanin" panose="00000400000000000000" pitchFamily="2" charset="-78"/>
              </a:rPr>
              <a:t>دانشگاه فردوسي مشهد</a:t>
            </a:r>
            <a:endParaRPr lang="en-US" altLang="en-US" sz="1400" dirty="0">
              <a:solidFill>
                <a:srgbClr val="002060"/>
              </a:solidFill>
              <a:latin typeface="Arial" panose="020B0604020202020204" pitchFamily="34" charset="0"/>
              <a:cs typeface="A Nazanin" panose="00000400000000000000" pitchFamily="2" charset="-78"/>
            </a:endParaRPr>
          </a:p>
          <a:p>
            <a:pPr algn="ctr" defTabSz="1219170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002060"/>
                </a:solidFill>
                <a:latin typeface="Arial" panose="020B0604020202020204" pitchFamily="34" charset="0"/>
                <a:cs typeface="A Nazanin" panose="00000400000000000000" pitchFamily="2" charset="-78"/>
              </a:rPr>
              <a:t>----------------------------------------------------------------</a:t>
            </a:r>
          </a:p>
          <a:p>
            <a:pPr algn="r" defTabSz="1219170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altLang="en-US" sz="1400" dirty="0">
                <a:solidFill>
                  <a:srgbClr val="002060"/>
                </a:solidFill>
                <a:latin typeface="Arial" panose="020B0604020202020204" pitchFamily="34" charset="0"/>
                <a:cs typeface="A Nazanin" panose="00000400000000000000" pitchFamily="2" charset="-78"/>
              </a:rPr>
              <a:t>عنوان رساله/پایان نامه:</a:t>
            </a:r>
          </a:p>
          <a:p>
            <a:pPr algn="ctr" defTabSz="1219170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00" dirty="0">
              <a:solidFill>
                <a:srgbClr val="002060"/>
              </a:solidFill>
              <a:latin typeface="Arial" panose="020B0604020202020204" pitchFamily="34" charset="0"/>
              <a:cs typeface="A Nazanin" panose="00000400000000000000" pitchFamily="2" charset="-78"/>
            </a:endParaRPr>
          </a:p>
          <a:p>
            <a:pPr algn="r" defTabSz="1219170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altLang="en-US" sz="1400" dirty="0">
                <a:solidFill>
                  <a:srgbClr val="002060"/>
                </a:solidFill>
                <a:latin typeface="Arial" panose="020B0604020202020204" pitchFamily="34" charset="0"/>
                <a:cs typeface="A Nazanin" panose="00000400000000000000" pitchFamily="2" charset="-78"/>
              </a:rPr>
              <a:t>نام نویسنده:</a:t>
            </a:r>
          </a:p>
          <a:p>
            <a:pPr algn="r" defTabSz="1219170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altLang="en-US" sz="1400" dirty="0">
                <a:solidFill>
                  <a:srgbClr val="002060"/>
                </a:solidFill>
                <a:latin typeface="Arial" panose="020B0604020202020204" pitchFamily="34" charset="0"/>
                <a:cs typeface="A Nazanin" panose="00000400000000000000" pitchFamily="2" charset="-78"/>
              </a:rPr>
              <a:t>نام استاد(ان) راهنما:</a:t>
            </a:r>
          </a:p>
          <a:p>
            <a:pPr algn="r" defTabSz="1219170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altLang="en-US" sz="1400" dirty="0">
                <a:solidFill>
                  <a:srgbClr val="002060"/>
                </a:solidFill>
                <a:latin typeface="Arial" panose="020B0604020202020204" pitchFamily="34" charset="0"/>
                <a:cs typeface="A Nazanin" panose="00000400000000000000" pitchFamily="2" charset="-78"/>
              </a:rPr>
              <a:t>نام استاد(ان) مشاور:</a:t>
            </a:r>
          </a:p>
          <a:p>
            <a:pPr algn="ctr" defTabSz="1219170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00" dirty="0">
              <a:solidFill>
                <a:srgbClr val="002060"/>
              </a:solidFill>
              <a:latin typeface="Arial" panose="020B0604020202020204" pitchFamily="34" charset="0"/>
              <a:cs typeface="A Nazanin" panose="00000400000000000000" pitchFamily="2" charset="-78"/>
            </a:endParaRPr>
          </a:p>
          <a:p>
            <a:pPr algn="r" defTabSz="1219170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altLang="en-US" sz="1400" dirty="0">
                <a:solidFill>
                  <a:srgbClr val="002060"/>
                </a:solidFill>
                <a:latin typeface="Arial" panose="020B0604020202020204" pitchFamily="34" charset="0"/>
                <a:cs typeface="A Nazanin" panose="00000400000000000000" pitchFamily="2" charset="-78"/>
              </a:rPr>
              <a:t>دانشکده:                     گروه:                             رشته تحصیلی:</a:t>
            </a:r>
          </a:p>
          <a:p>
            <a:pPr algn="ctr" defTabSz="1219170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00" dirty="0">
              <a:solidFill>
                <a:srgbClr val="002060"/>
              </a:solidFill>
              <a:latin typeface="Arial" panose="020B0604020202020204" pitchFamily="34" charset="0"/>
              <a:cs typeface="A Nazanin" panose="00000400000000000000" pitchFamily="2" charset="-78"/>
            </a:endParaRPr>
          </a:p>
          <a:p>
            <a:pPr algn="r" defTabSz="1219170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altLang="en-US" sz="1400" dirty="0">
                <a:solidFill>
                  <a:srgbClr val="002060"/>
                </a:solidFill>
                <a:latin typeface="Arial" panose="020B0604020202020204" pitchFamily="34" charset="0"/>
                <a:cs typeface="A Nazanin" panose="00000400000000000000" pitchFamily="2" charset="-78"/>
              </a:rPr>
              <a:t>تاریخ تصویب:               تاریخ دفاع:</a:t>
            </a:r>
          </a:p>
          <a:p>
            <a:pPr algn="ctr" defTabSz="1219170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00" dirty="0">
              <a:solidFill>
                <a:srgbClr val="002060"/>
              </a:solidFill>
              <a:latin typeface="Arial" panose="020B0604020202020204" pitchFamily="34" charset="0"/>
              <a:cs typeface="A Nazanin" panose="00000400000000000000" pitchFamily="2" charset="-78"/>
            </a:endParaRPr>
          </a:p>
          <a:p>
            <a:pPr algn="r" defTabSz="1219170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altLang="en-US" sz="1400" dirty="0">
                <a:solidFill>
                  <a:srgbClr val="002060"/>
                </a:solidFill>
                <a:latin typeface="Arial" panose="020B0604020202020204" pitchFamily="34" charset="0"/>
                <a:cs typeface="A Nazanin" panose="00000400000000000000" pitchFamily="2" charset="-78"/>
              </a:rPr>
              <a:t>مقطع تحصیلی: </a:t>
            </a:r>
          </a:p>
          <a:p>
            <a:pPr algn="ctr" defTabSz="1219170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00" dirty="0">
              <a:solidFill>
                <a:srgbClr val="002060"/>
              </a:solidFill>
              <a:latin typeface="Arial" panose="020B0604020202020204" pitchFamily="34" charset="0"/>
              <a:cs typeface="A Nazanin" panose="00000400000000000000" pitchFamily="2" charset="-78"/>
            </a:endParaRPr>
          </a:p>
          <a:p>
            <a:pPr algn="r" defTabSz="1219170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altLang="en-US" sz="1400" dirty="0">
                <a:solidFill>
                  <a:srgbClr val="002060"/>
                </a:solidFill>
                <a:latin typeface="Arial" panose="020B0604020202020204" pitchFamily="34" charset="0"/>
                <a:cs typeface="A Nazanin" panose="00000400000000000000" pitchFamily="2" charset="-78"/>
              </a:rPr>
              <a:t>چکیده رساله:</a:t>
            </a:r>
          </a:p>
          <a:p>
            <a:pPr algn="r" defTabSz="1219170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altLang="en-US" sz="1400" dirty="0">
              <a:solidFill>
                <a:srgbClr val="002060"/>
              </a:solidFill>
              <a:latin typeface="Arial" panose="020B0604020202020204" pitchFamily="34" charset="0"/>
              <a:cs typeface="A Nazanin" panose="00000400000000000000" pitchFamily="2" charset="-78"/>
            </a:endParaRPr>
          </a:p>
          <a:p>
            <a:pPr algn="r" defTabSz="1219170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altLang="en-US" sz="1400" dirty="0">
              <a:solidFill>
                <a:srgbClr val="002060"/>
              </a:solidFill>
              <a:latin typeface="Arial" panose="020B0604020202020204" pitchFamily="34" charset="0"/>
              <a:cs typeface="A Nazanin" panose="00000400000000000000" pitchFamily="2" charset="-78"/>
            </a:endParaRPr>
          </a:p>
          <a:p>
            <a:pPr algn="r" defTabSz="1219170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altLang="en-US" sz="1400" dirty="0">
              <a:solidFill>
                <a:srgbClr val="002060"/>
              </a:solidFill>
              <a:latin typeface="Arial" panose="020B0604020202020204" pitchFamily="34" charset="0"/>
              <a:cs typeface="A Nazanin" panose="00000400000000000000" pitchFamily="2" charset="-78"/>
            </a:endParaRPr>
          </a:p>
          <a:p>
            <a:pPr algn="r" defTabSz="1219170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altLang="en-US" sz="1400" dirty="0">
              <a:solidFill>
                <a:srgbClr val="002060"/>
              </a:solidFill>
              <a:latin typeface="Arial" panose="020B0604020202020204" pitchFamily="34" charset="0"/>
              <a:cs typeface="A Nazanin" panose="00000400000000000000" pitchFamily="2" charset="-78"/>
            </a:endParaRPr>
          </a:p>
          <a:p>
            <a:pPr algn="r" defTabSz="1219170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altLang="en-US" sz="1400" dirty="0">
              <a:solidFill>
                <a:srgbClr val="002060"/>
              </a:solidFill>
              <a:latin typeface="Arial" panose="020B0604020202020204" pitchFamily="34" charset="0"/>
              <a:cs typeface="A Nazanin" panose="00000400000000000000" pitchFamily="2" charset="-78"/>
            </a:endParaRPr>
          </a:p>
          <a:p>
            <a:pPr algn="r" defTabSz="1219170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altLang="en-US" sz="1400" dirty="0">
              <a:solidFill>
                <a:srgbClr val="002060"/>
              </a:solidFill>
              <a:latin typeface="Arial" panose="020B0604020202020204" pitchFamily="34" charset="0"/>
              <a:cs typeface="A Nazanin" panose="00000400000000000000" pitchFamily="2" charset="-78"/>
            </a:endParaRPr>
          </a:p>
          <a:p>
            <a:pPr algn="r" defTabSz="1219170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altLang="en-US" sz="1400" dirty="0">
              <a:solidFill>
                <a:srgbClr val="002060"/>
              </a:solidFill>
              <a:latin typeface="Arial" panose="020B0604020202020204" pitchFamily="34" charset="0"/>
              <a:cs typeface="A Nazanin" panose="00000400000000000000" pitchFamily="2" charset="-78"/>
            </a:endParaRPr>
          </a:p>
          <a:p>
            <a:pPr algn="r" defTabSz="1219170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altLang="en-US" sz="1400" dirty="0">
              <a:solidFill>
                <a:srgbClr val="002060"/>
              </a:solidFill>
              <a:latin typeface="Arial" panose="020B0604020202020204" pitchFamily="34" charset="0"/>
              <a:cs typeface="A Nazanin" panose="00000400000000000000" pitchFamily="2" charset="-78"/>
            </a:endParaRPr>
          </a:p>
          <a:p>
            <a:pPr algn="r" defTabSz="1219170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altLang="en-US" sz="1400" dirty="0">
              <a:solidFill>
                <a:srgbClr val="002060"/>
              </a:solidFill>
              <a:latin typeface="Arial" panose="020B0604020202020204" pitchFamily="34" charset="0"/>
              <a:cs typeface="A Nazanin" panose="00000400000000000000" pitchFamily="2" charset="-78"/>
            </a:endParaRPr>
          </a:p>
          <a:p>
            <a:pPr algn="r" defTabSz="1219170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altLang="en-US" sz="1400" dirty="0">
              <a:solidFill>
                <a:srgbClr val="002060"/>
              </a:solidFill>
              <a:latin typeface="Arial" panose="020B0604020202020204" pitchFamily="34" charset="0"/>
              <a:cs typeface="A Nazanin" panose="00000400000000000000" pitchFamily="2" charset="-78"/>
            </a:endParaRPr>
          </a:p>
          <a:p>
            <a:pPr algn="r" defTabSz="1219170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altLang="en-US" sz="1400" dirty="0">
              <a:solidFill>
                <a:srgbClr val="002060"/>
              </a:solidFill>
              <a:latin typeface="Arial" panose="020B0604020202020204" pitchFamily="34" charset="0"/>
              <a:cs typeface="A Nazanin" panose="00000400000000000000" pitchFamily="2" charset="-78"/>
            </a:endParaRPr>
          </a:p>
          <a:p>
            <a:pPr algn="r" defTabSz="1219170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altLang="en-US" sz="1400" dirty="0">
              <a:solidFill>
                <a:srgbClr val="002060"/>
              </a:solidFill>
              <a:latin typeface="Arial" panose="020B0604020202020204" pitchFamily="34" charset="0"/>
              <a:cs typeface="A Nazanin" panose="00000400000000000000" pitchFamily="2" charset="-78"/>
            </a:endParaRPr>
          </a:p>
          <a:p>
            <a:pPr algn="r" defTabSz="1219170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altLang="en-US" sz="1400" dirty="0">
              <a:solidFill>
                <a:srgbClr val="002060"/>
              </a:solidFill>
              <a:latin typeface="Arial" panose="020B0604020202020204" pitchFamily="34" charset="0"/>
              <a:cs typeface="A Nazanin" panose="00000400000000000000" pitchFamily="2" charset="-78"/>
            </a:endParaRPr>
          </a:p>
          <a:p>
            <a:pPr algn="ctr" defTabSz="1219170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altLang="en-US" sz="1400" dirty="0">
                <a:solidFill>
                  <a:srgbClr val="002060"/>
                </a:solidFill>
                <a:latin typeface="Arial" panose="020B0604020202020204" pitchFamily="34" charset="0"/>
                <a:cs typeface="A Nazanin" panose="00000400000000000000" pitchFamily="2" charset="-78"/>
              </a:rPr>
              <a:t>---------------</a:t>
            </a:r>
            <a:endParaRPr lang="en-US" altLang="en-US" sz="1400" dirty="0">
              <a:solidFill>
                <a:srgbClr val="002060"/>
              </a:solidFill>
              <a:latin typeface="Arial" panose="020B0604020202020204" pitchFamily="34" charset="0"/>
              <a:cs typeface="A Nazanin" panose="00000400000000000000" pitchFamily="2" charset="-78"/>
            </a:endParaRPr>
          </a:p>
          <a:p>
            <a:pPr algn="r" defTabSz="1219170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1400" b="1" kern="0" dirty="0">
                <a:latin typeface="IPT.Nazanin" panose="00000400000000000000" pitchFamily="2" charset="2"/>
                <a:cs typeface="A Nazanin" panose="00000400000000000000" pitchFamily="2" charset="-78"/>
              </a:rPr>
              <a:t>کلید واژه</a:t>
            </a:r>
            <a:r>
              <a:rPr lang="ar-SA" sz="1400" b="1" kern="0" dirty="0">
                <a:latin typeface="IPT.Nazanin" panose="00000400000000000000" pitchFamily="2" charset="2"/>
                <a:cs typeface="A Nazanin" panose="00000400000000000000" pitchFamily="2" charset="-78"/>
              </a:rPr>
              <a:t>:</a:t>
            </a:r>
            <a:endParaRPr lang="en-US" sz="1400" b="1" kern="0" dirty="0">
              <a:latin typeface="Times New Roman" panose="02020603050405020304" pitchFamily="18" charset="0"/>
              <a:cs typeface="A Nazanin" panose="00000400000000000000" pitchFamily="2" charset="-78"/>
            </a:endParaRPr>
          </a:p>
          <a:p>
            <a:pPr algn="r" defTabSz="1219170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altLang="en-US" sz="1400" dirty="0">
                <a:solidFill>
                  <a:srgbClr val="002060"/>
                </a:solidFill>
                <a:latin typeface="Arial" panose="020B0604020202020204" pitchFamily="34" charset="0"/>
                <a:cs typeface="A Nazanin" panose="00000400000000000000" pitchFamily="2" charset="-78"/>
              </a:rPr>
              <a:t>1-</a:t>
            </a:r>
            <a:r>
              <a:rPr lang="en-US" altLang="en-US" sz="1400" dirty="0">
                <a:solidFill>
                  <a:srgbClr val="002060"/>
                </a:solidFill>
                <a:latin typeface="Arial" panose="020B0604020202020204" pitchFamily="34" charset="0"/>
                <a:cs typeface="A Nazanin" panose="00000400000000000000" pitchFamily="2" charset="-78"/>
              </a:rPr>
              <a:t> </a:t>
            </a:r>
            <a:r>
              <a:rPr lang="fa-IR" altLang="en-US" sz="1400" dirty="0">
                <a:solidFill>
                  <a:srgbClr val="002060"/>
                </a:solidFill>
                <a:latin typeface="Arial" panose="020B0604020202020204" pitchFamily="34" charset="0"/>
                <a:cs typeface="A Nazanin" panose="00000400000000000000" pitchFamily="2" charset="-78"/>
              </a:rPr>
              <a:t>                4-</a:t>
            </a:r>
          </a:p>
          <a:p>
            <a:pPr algn="r" defTabSz="1219170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altLang="en-US" sz="1400" dirty="0">
                <a:solidFill>
                  <a:srgbClr val="002060"/>
                </a:solidFill>
                <a:latin typeface="Arial" panose="020B0604020202020204" pitchFamily="34" charset="0"/>
                <a:cs typeface="A Nazanin" panose="00000400000000000000" pitchFamily="2" charset="-78"/>
              </a:rPr>
              <a:t>2-</a:t>
            </a:r>
            <a:r>
              <a:rPr lang="en-US" altLang="en-US" sz="1400">
                <a:solidFill>
                  <a:srgbClr val="002060"/>
                </a:solidFill>
                <a:latin typeface="Arial" panose="020B0604020202020204" pitchFamily="34" charset="0"/>
                <a:cs typeface="A Nazanin" panose="00000400000000000000" pitchFamily="2" charset="-78"/>
              </a:rPr>
              <a:t>                                    </a:t>
            </a:r>
            <a:r>
              <a:rPr lang="fa-IR" altLang="en-US" sz="1400" dirty="0">
                <a:solidFill>
                  <a:srgbClr val="002060"/>
                </a:solidFill>
                <a:latin typeface="Arial" panose="020B0604020202020204" pitchFamily="34" charset="0"/>
                <a:cs typeface="A Nazanin" panose="00000400000000000000" pitchFamily="2" charset="-78"/>
              </a:rPr>
              <a:t>5-</a:t>
            </a:r>
            <a:endParaRPr lang="ar-SA" altLang="en-US" sz="1400" dirty="0">
              <a:solidFill>
                <a:srgbClr val="002060"/>
              </a:solidFill>
              <a:latin typeface="Arial" panose="020B0604020202020204" pitchFamily="34" charset="0"/>
              <a:cs typeface="A Nazanin" panose="00000400000000000000" pitchFamily="2" charset="-78"/>
            </a:endParaRPr>
          </a:p>
          <a:p>
            <a:pPr algn="r" defTabSz="1219170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altLang="en-US" sz="1400" dirty="0">
                <a:solidFill>
                  <a:srgbClr val="002060"/>
                </a:solidFill>
                <a:latin typeface="Arial" panose="020B0604020202020204" pitchFamily="34" charset="0"/>
                <a:cs typeface="A Nazanin" panose="00000400000000000000" pitchFamily="2" charset="-78"/>
              </a:rPr>
              <a:t>3-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9FD5DB2-12E7-4391-B7C7-B306ECA752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216" y="665269"/>
            <a:ext cx="1009831" cy="1294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9156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2483</TotalTime>
  <Words>65</Words>
  <Application>Microsoft Office PowerPoint</Application>
  <PresentationFormat>On-screen Show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Garamond</vt:lpstr>
      <vt:lpstr>IPT.Nazanin</vt:lpstr>
      <vt:lpstr>Times New Roman</vt:lpstr>
      <vt:lpstr>Organic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طریقه صدا گذاری روی پاور</dc:title>
  <dc:creator>theologyadmin</dc:creator>
  <cp:lastModifiedBy>theologyadmin</cp:lastModifiedBy>
  <cp:revision>26</cp:revision>
  <dcterms:created xsi:type="dcterms:W3CDTF">2024-02-21T05:45:59Z</dcterms:created>
  <dcterms:modified xsi:type="dcterms:W3CDTF">2024-03-16T09:24:18Z</dcterms:modified>
</cp:coreProperties>
</file>